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19" r:id="rId2"/>
  </p:sldMasterIdLst>
  <p:notesMasterIdLst>
    <p:notesMasterId r:id="rId6"/>
  </p:notesMasterIdLst>
  <p:sldIdLst>
    <p:sldId id="256" r:id="rId3"/>
    <p:sldId id="268" r:id="rId4"/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FDB37-A679-44E6-989A-291A9A2B2B51}" type="datetimeFigureOut">
              <a:rPr lang="es-MX" smtClean="0"/>
              <a:pPr/>
              <a:t>17/01/2025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4DDA-598D-41BC-BA6B-0259A60745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248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71381e6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71381e6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71381e65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71381e65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066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075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C3E99E6-1A14-448C-94E0-63CCDADC5287}" type="datetimeFigureOut">
              <a:rPr lang="es-MX" smtClean="0"/>
              <a:pPr/>
              <a:t>17/01/2025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D869-5C1A-4000-9EDC-E24606462A8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4833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676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686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59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466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090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004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299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998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7670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5247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386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16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544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137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057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039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941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516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02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8671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3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45916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220306" y="1482416"/>
            <a:ext cx="5608400" cy="244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" sz="3600" b="1" kern="0" dirty="0" smtClean="0">
                <a:solidFill>
                  <a:srgbClr val="2E3B2B"/>
                </a:solidFill>
                <a:latin typeface="Montserrat"/>
                <a:ea typeface="Montserrat"/>
                <a:cs typeface="Montserrat"/>
                <a:sym typeface="Montserrat"/>
              </a:rPr>
              <a:t>TALLER </a:t>
            </a:r>
          </a:p>
          <a:p>
            <a:pPr algn="ctr" defTabSz="1219170">
              <a:buClr>
                <a:srgbClr val="000000"/>
              </a:buClr>
            </a:pPr>
            <a:r>
              <a:rPr lang="es" sz="3600" b="1" kern="0" dirty="0" smtClean="0">
                <a:solidFill>
                  <a:srgbClr val="2E3B2B"/>
                </a:solidFill>
                <a:latin typeface="Montserrat"/>
                <a:ea typeface="Montserrat"/>
                <a:cs typeface="Montserrat"/>
                <a:sym typeface="Montserrat"/>
              </a:rPr>
              <a:t>ACCIONES INTEGRADAS DE </a:t>
            </a:r>
            <a:r>
              <a:rPr lang="es-MX" sz="3600" b="1" kern="0" dirty="0" smtClean="0">
                <a:solidFill>
                  <a:srgbClr val="2E3B2B"/>
                </a:solidFill>
                <a:latin typeface="Montserrat"/>
                <a:ea typeface="Montserrat"/>
                <a:cs typeface="Montserrat"/>
                <a:sym typeface="Montserrat"/>
              </a:rPr>
              <a:t>LÍNEA DE VIDA</a:t>
            </a:r>
            <a:endParaRPr sz="3600" b="1" kern="0" dirty="0">
              <a:solidFill>
                <a:srgbClr val="2E3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95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7</Words>
  <Application>Microsoft Office PowerPoint</Application>
  <PresentationFormat>Panorámica</PresentationFormat>
  <Paragraphs>2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Aptos</vt:lpstr>
      <vt:lpstr>Arial</vt:lpstr>
      <vt:lpstr>Montserrat</vt:lpstr>
      <vt:lpstr>1_Simple Light</vt:lpstr>
      <vt:lpstr>Simple Light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Gustavo Sámano</dc:creator>
  <cp:lastModifiedBy>Oscar Ivan Ochoa Hernandez</cp:lastModifiedBy>
  <cp:revision>8</cp:revision>
  <dcterms:created xsi:type="dcterms:W3CDTF">2024-10-07T14:23:11Z</dcterms:created>
  <dcterms:modified xsi:type="dcterms:W3CDTF">2025-01-17T18:19:12Z</dcterms:modified>
</cp:coreProperties>
</file>